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7" r:id="rId2"/>
    <p:sldId id="262" r:id="rId3"/>
    <p:sldId id="258" r:id="rId4"/>
    <p:sldId id="259" r:id="rId5"/>
    <p:sldId id="265" r:id="rId6"/>
    <p:sldId id="260" r:id="rId7"/>
    <p:sldId id="261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92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08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E8CDD-B7D2-416D-A525-8A3252647DB3}" type="datetimeFigureOut">
              <a:rPr lang="nl-NL" smtClean="0"/>
              <a:t>24-4-2018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2E4AA-BADF-4180-9558-16EA82328CF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666378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E8CDD-B7D2-416D-A525-8A3252647DB3}" type="datetimeFigureOut">
              <a:rPr lang="nl-NL" smtClean="0"/>
              <a:t>24-4-2018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2E4AA-BADF-4180-9558-16EA82328CF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979781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E8CDD-B7D2-416D-A525-8A3252647DB3}" type="datetimeFigureOut">
              <a:rPr lang="nl-NL" smtClean="0"/>
              <a:t>24-4-2018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2E4AA-BADF-4180-9558-16EA82328CF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35933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E8CDD-B7D2-416D-A525-8A3252647DB3}" type="datetimeFigureOut">
              <a:rPr lang="nl-NL" smtClean="0"/>
              <a:t>24-4-2018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2E4AA-BADF-4180-9558-16EA82328CF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016299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E8CDD-B7D2-416D-A525-8A3252647DB3}" type="datetimeFigureOut">
              <a:rPr lang="nl-NL" smtClean="0"/>
              <a:t>24-4-2018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2E4AA-BADF-4180-9558-16EA82328CF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002504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E8CDD-B7D2-416D-A525-8A3252647DB3}" type="datetimeFigureOut">
              <a:rPr lang="nl-NL" smtClean="0"/>
              <a:t>24-4-2018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2E4AA-BADF-4180-9558-16EA82328CF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309859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E8CDD-B7D2-416D-A525-8A3252647DB3}" type="datetimeFigureOut">
              <a:rPr lang="nl-NL" smtClean="0"/>
              <a:t>24-4-2018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2E4AA-BADF-4180-9558-16EA82328CF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722229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E8CDD-B7D2-416D-A525-8A3252647DB3}" type="datetimeFigureOut">
              <a:rPr lang="nl-NL" smtClean="0"/>
              <a:t>24-4-2018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2E4AA-BADF-4180-9558-16EA82328CF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208676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E8CDD-B7D2-416D-A525-8A3252647DB3}" type="datetimeFigureOut">
              <a:rPr lang="nl-NL" smtClean="0"/>
              <a:t>24-4-2018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2E4AA-BADF-4180-9558-16EA82328CF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122792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E8CDD-B7D2-416D-A525-8A3252647DB3}" type="datetimeFigureOut">
              <a:rPr lang="nl-NL" smtClean="0"/>
              <a:t>24-4-2018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2E4AA-BADF-4180-9558-16EA82328CF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7787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E8CDD-B7D2-416D-A525-8A3252647DB3}" type="datetimeFigureOut">
              <a:rPr lang="nl-NL" smtClean="0"/>
              <a:t>24-4-2018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2E4AA-BADF-4180-9558-16EA82328CF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572602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FE8CDD-B7D2-416D-A525-8A3252647DB3}" type="datetimeFigureOut">
              <a:rPr lang="nl-NL" smtClean="0"/>
              <a:t>24-4-2018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82E4AA-BADF-4180-9558-16EA82328CF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378387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7.png"/><Relationship Id="rId7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8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microsoft.com/office/2007/relationships/hdphoto" Target="../media/hdphoto4.wdp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>
            <a:extLst>
              <a:ext uri="{FF2B5EF4-FFF2-40B4-BE49-F238E27FC236}">
                <a16:creationId xmlns:a16="http://schemas.microsoft.com/office/drawing/2014/main" id="{1DD02A44-1129-4789-96C6-D1B57A60D6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137" t="14067" r="26536" b="32233"/>
          <a:stretch/>
        </p:blipFill>
        <p:spPr>
          <a:xfrm>
            <a:off x="5221396" y="596672"/>
            <a:ext cx="5871646" cy="6261328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9401F273-DA04-4776-9F68-97DB3E960CFB}"/>
              </a:ext>
            </a:extLst>
          </p:cNvPr>
          <p:cNvSpPr txBox="1"/>
          <p:nvPr/>
        </p:nvSpPr>
        <p:spPr>
          <a:xfrm>
            <a:off x="414505" y="0"/>
            <a:ext cx="369684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8000" dirty="0" err="1">
                <a:latin typeface="Enchanted Land" panose="02000500000000000000" pitchFamily="2" charset="0"/>
              </a:rPr>
              <a:t>Skull</a:t>
            </a:r>
            <a:r>
              <a:rPr lang="nl-NL" sz="8000" dirty="0">
                <a:latin typeface="Enchanted Land" panose="02000500000000000000" pitchFamily="2" charset="0"/>
              </a:rPr>
              <a:t> </a:t>
            </a:r>
            <a:r>
              <a:rPr lang="nl-NL" sz="8000" dirty="0" err="1">
                <a:latin typeface="Enchanted Land" panose="02000500000000000000" pitchFamily="2" charset="0"/>
              </a:rPr>
              <a:t>Bound</a:t>
            </a:r>
            <a:endParaRPr lang="nl-NL" sz="8000" dirty="0">
              <a:latin typeface="Enchanted Land" panose="02000500000000000000" pitchFamily="2" charset="0"/>
            </a:endParaRPr>
          </a:p>
        </p:txBody>
      </p:sp>
      <p:sp>
        <p:nvSpPr>
          <p:cNvPr id="3" name="Tekstvak 2">
            <a:extLst>
              <a:ext uri="{FF2B5EF4-FFF2-40B4-BE49-F238E27FC236}">
                <a16:creationId xmlns:a16="http://schemas.microsoft.com/office/drawing/2014/main" id="{BDBA5E48-D307-4943-9604-B9BC8DFAAEED}"/>
              </a:ext>
            </a:extLst>
          </p:cNvPr>
          <p:cNvSpPr txBox="1"/>
          <p:nvPr/>
        </p:nvSpPr>
        <p:spPr>
          <a:xfrm>
            <a:off x="414505" y="1061829"/>
            <a:ext cx="626313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800" dirty="0">
                <a:latin typeface="Enchanted Land" panose="02000500000000000000" pitchFamily="2" charset="0"/>
              </a:rPr>
              <a:t>Gemaakt door:</a:t>
            </a:r>
          </a:p>
          <a:p>
            <a:r>
              <a:rPr lang="nl-NL" sz="2800" dirty="0">
                <a:latin typeface="Enchanted Land" panose="02000500000000000000" pitchFamily="2" charset="0"/>
              </a:rPr>
              <a:t>Vera Gerritse, Wouter </a:t>
            </a:r>
            <a:r>
              <a:rPr lang="nl-NL" sz="2800" dirty="0" err="1">
                <a:latin typeface="Enchanted Land" panose="02000500000000000000" pitchFamily="2" charset="0"/>
              </a:rPr>
              <a:t>Usjvari</a:t>
            </a:r>
            <a:r>
              <a:rPr lang="nl-NL" sz="2800" dirty="0">
                <a:latin typeface="Enchanted Land" panose="02000500000000000000" pitchFamily="2" charset="0"/>
              </a:rPr>
              <a:t>, Joppe Stijf en Soraya Timmers</a:t>
            </a:r>
          </a:p>
        </p:txBody>
      </p:sp>
    </p:spTree>
    <p:extLst>
      <p:ext uri="{BB962C8B-B14F-4D97-AF65-F5344CB8AC3E}">
        <p14:creationId xmlns:p14="http://schemas.microsoft.com/office/powerpoint/2010/main" val="24209979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kstvak 1">
            <a:extLst>
              <a:ext uri="{FF2B5EF4-FFF2-40B4-BE49-F238E27FC236}">
                <a16:creationId xmlns:a16="http://schemas.microsoft.com/office/drawing/2014/main" id="{792EDEAA-ECFF-48E5-9AAA-79E33E6E21EE}"/>
              </a:ext>
            </a:extLst>
          </p:cNvPr>
          <p:cNvSpPr txBox="1"/>
          <p:nvPr/>
        </p:nvSpPr>
        <p:spPr>
          <a:xfrm>
            <a:off x="478173" y="247773"/>
            <a:ext cx="319189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6000" dirty="0">
                <a:latin typeface="Enchanted Land" panose="02000500000000000000" pitchFamily="2" charset="0"/>
              </a:rPr>
              <a:t>Inhoudsopgave</a:t>
            </a:r>
          </a:p>
        </p:txBody>
      </p:sp>
      <p:sp>
        <p:nvSpPr>
          <p:cNvPr id="3" name="Tekstvak 2">
            <a:extLst>
              <a:ext uri="{FF2B5EF4-FFF2-40B4-BE49-F238E27FC236}">
                <a16:creationId xmlns:a16="http://schemas.microsoft.com/office/drawing/2014/main" id="{34C5DE12-6843-449B-B19B-F1F7F340B989}"/>
              </a:ext>
            </a:extLst>
          </p:cNvPr>
          <p:cNvSpPr txBox="1"/>
          <p:nvPr/>
        </p:nvSpPr>
        <p:spPr>
          <a:xfrm>
            <a:off x="478173" y="1322159"/>
            <a:ext cx="1820411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nl-NL" sz="3000" dirty="0">
                <a:latin typeface="Enchanted Land" panose="02000500000000000000" pitchFamily="2" charset="0"/>
              </a:rPr>
              <a:t>Tier System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nl-NL" sz="3000" dirty="0">
              <a:latin typeface="Enchanted Land" panose="02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nl-NL" sz="3000" dirty="0">
                <a:latin typeface="Enchanted Land" panose="02000500000000000000" pitchFamily="2" charset="0"/>
              </a:rPr>
              <a:t>Gameplay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nl-NL" sz="3000" dirty="0">
              <a:latin typeface="Enchanted Land" panose="02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nl-NL" sz="3000" dirty="0">
                <a:latin typeface="Enchanted Land" panose="02000500000000000000" pitchFamily="2" charset="0"/>
              </a:rPr>
              <a:t>Showcase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nl-NL" sz="3000" dirty="0">
              <a:latin typeface="Enchanted Land" panose="02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nl-NL" sz="3000" dirty="0">
                <a:latin typeface="Enchanted Land" panose="02000500000000000000" pitchFamily="2" charset="0"/>
              </a:rPr>
              <a:t>Cut content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nl-NL" sz="3000" dirty="0">
              <a:latin typeface="Enchanted Land" panose="02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nl-NL" sz="3000" dirty="0">
                <a:latin typeface="Enchanted Land" panose="02000500000000000000" pitchFamily="2" charset="0"/>
              </a:rPr>
              <a:t>Reflectie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nl-NL" sz="3000" dirty="0">
              <a:latin typeface="Enchanted Land" panose="02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nl-NL" sz="3000" dirty="0">
                <a:latin typeface="Enchanted Land" panose="02000500000000000000" pitchFamily="2" charset="0"/>
              </a:rPr>
              <a:t>Einde</a:t>
            </a:r>
            <a:endParaRPr lang="nl-NL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EDF2632E-CC85-448E-93BA-08F2494F42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454" t="11988" r="8977" b="6789"/>
          <a:stretch/>
        </p:blipFill>
        <p:spPr>
          <a:xfrm>
            <a:off x="5617827" y="0"/>
            <a:ext cx="6096000" cy="6865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6052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kstvak 1">
            <a:extLst>
              <a:ext uri="{FF2B5EF4-FFF2-40B4-BE49-F238E27FC236}">
                <a16:creationId xmlns:a16="http://schemas.microsoft.com/office/drawing/2014/main" id="{BDE5DFE7-ECD6-4F25-BD61-029303A4CCE8}"/>
              </a:ext>
            </a:extLst>
          </p:cNvPr>
          <p:cNvSpPr txBox="1"/>
          <p:nvPr/>
        </p:nvSpPr>
        <p:spPr>
          <a:xfrm>
            <a:off x="570451" y="302004"/>
            <a:ext cx="27935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6000" dirty="0">
                <a:latin typeface="Enchanted Land" panose="02000500000000000000" pitchFamily="2" charset="0"/>
              </a:rPr>
              <a:t>Tier System</a:t>
            </a:r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D95A0388-FFDE-40FD-B727-E478ED73BFC2}"/>
              </a:ext>
            </a:extLst>
          </p:cNvPr>
          <p:cNvSpPr txBox="1"/>
          <p:nvPr/>
        </p:nvSpPr>
        <p:spPr>
          <a:xfrm>
            <a:off x="1690381" y="2122415"/>
            <a:ext cx="74662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3000" dirty="0">
                <a:latin typeface="Enchanted Land" panose="02000500000000000000" pitchFamily="2" charset="0"/>
              </a:rPr>
              <a:t>Iron</a:t>
            </a:r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82A2871C-C074-4DAB-8EB3-A9F518B76638}"/>
              </a:ext>
            </a:extLst>
          </p:cNvPr>
          <p:cNvSpPr txBox="1"/>
          <p:nvPr/>
        </p:nvSpPr>
        <p:spPr>
          <a:xfrm>
            <a:off x="9478858" y="2122415"/>
            <a:ext cx="113950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3000" dirty="0" err="1">
                <a:latin typeface="Enchanted Land" panose="02000500000000000000" pitchFamily="2" charset="0"/>
              </a:rPr>
              <a:t>Obsidian</a:t>
            </a:r>
            <a:endParaRPr lang="nl-NL" sz="3000" dirty="0">
              <a:latin typeface="Enchanted Land" panose="02000500000000000000" pitchFamily="2" charset="0"/>
            </a:endParaRP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033050A7-4398-4203-9F4B-BA05BABE4E88}"/>
              </a:ext>
            </a:extLst>
          </p:cNvPr>
          <p:cNvSpPr txBox="1"/>
          <p:nvPr/>
        </p:nvSpPr>
        <p:spPr>
          <a:xfrm>
            <a:off x="5591960" y="2122415"/>
            <a:ext cx="92838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3000" dirty="0" err="1">
                <a:latin typeface="Enchanted Land" panose="02000500000000000000" pitchFamily="2" charset="0"/>
              </a:rPr>
              <a:t>Orcish</a:t>
            </a:r>
            <a:endParaRPr lang="nl-NL" sz="3000" dirty="0">
              <a:latin typeface="Enchanted Land" panose="02000500000000000000" pitchFamily="2" charset="0"/>
            </a:endParaRPr>
          </a:p>
        </p:txBody>
      </p:sp>
      <p:pic>
        <p:nvPicPr>
          <p:cNvPr id="1026" name="Picture 2" descr="https://media.discordapp.net/attachments/271715286984556544/438449414940393492/unknown.png?width=1202&amp;height=677">
            <a:extLst>
              <a:ext uri="{FF2B5EF4-FFF2-40B4-BE49-F238E27FC236}">
                <a16:creationId xmlns:a16="http://schemas.microsoft.com/office/drawing/2014/main" id="{34627AA6-93D3-4A55-8842-1146CFFCAC1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779" t="21412" r="42136" b="32405"/>
          <a:stretch/>
        </p:blipFill>
        <p:spPr bwMode="auto">
          <a:xfrm>
            <a:off x="570451" y="3028426"/>
            <a:ext cx="2986480" cy="2978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media.discordapp.net/attachments/271715286984556544/438449482615488514/unknown.png?width=1202&amp;height=677">
            <a:extLst>
              <a:ext uri="{FF2B5EF4-FFF2-40B4-BE49-F238E27FC236}">
                <a16:creationId xmlns:a16="http://schemas.microsoft.com/office/drawing/2014/main" id="{1F06A7EC-8E46-40DB-AF8A-E84720BC8A4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33" t="21021" r="42282" b="32795"/>
          <a:stretch/>
        </p:blipFill>
        <p:spPr bwMode="auto">
          <a:xfrm>
            <a:off x="4562911" y="3028426"/>
            <a:ext cx="2986480" cy="2978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media.discordapp.net/attachments/271715286984556544/438449538848522260/unknown.png?width=1202&amp;height=677">
            <a:extLst>
              <a:ext uri="{FF2B5EF4-FFF2-40B4-BE49-F238E27FC236}">
                <a16:creationId xmlns:a16="http://schemas.microsoft.com/office/drawing/2014/main" id="{99633902-F058-4127-9C98-7ED3477FBE0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33" t="21021" r="42282" b="32795"/>
          <a:stretch/>
        </p:blipFill>
        <p:spPr bwMode="auto">
          <a:xfrm>
            <a:off x="8555371" y="3028426"/>
            <a:ext cx="2986480" cy="2978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75485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kstvak 1">
            <a:extLst>
              <a:ext uri="{FF2B5EF4-FFF2-40B4-BE49-F238E27FC236}">
                <a16:creationId xmlns:a16="http://schemas.microsoft.com/office/drawing/2014/main" id="{144424A1-D957-426E-AB25-6185F61CBD57}"/>
              </a:ext>
            </a:extLst>
          </p:cNvPr>
          <p:cNvSpPr txBox="1"/>
          <p:nvPr/>
        </p:nvSpPr>
        <p:spPr>
          <a:xfrm>
            <a:off x="494950" y="360727"/>
            <a:ext cx="221887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6000" dirty="0">
                <a:latin typeface="Enchanted Land" panose="02000500000000000000" pitchFamily="2" charset="0"/>
              </a:rPr>
              <a:t>Gameplay</a:t>
            </a:r>
          </a:p>
        </p:txBody>
      </p:sp>
    </p:spTree>
    <p:extLst>
      <p:ext uri="{BB962C8B-B14F-4D97-AF65-F5344CB8AC3E}">
        <p14:creationId xmlns:p14="http://schemas.microsoft.com/office/powerpoint/2010/main" val="2969327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01EA3287-5757-4C87-905E-8A28DD91B9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9" t="12789" r="968" b="9524"/>
          <a:stretch/>
        </p:blipFill>
        <p:spPr>
          <a:xfrm>
            <a:off x="16778" y="-25669"/>
            <a:ext cx="9462782" cy="4204863"/>
          </a:xfrm>
          <a:prstGeom prst="rect">
            <a:avLst/>
          </a:prstGeo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70ADF1C7-6225-4EC6-A12E-4C646E9B4C0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8241" b="93889" l="6875" r="98542">
                        <a14:foregroundMark x1="71250" y1="21481" x2="73646" y2="74167"/>
                        <a14:foregroundMark x1="73646" y1="74167" x2="77292" y2="79907"/>
                        <a14:foregroundMark x1="77292" y1="79907" x2="82292" y2="84167"/>
                        <a14:foregroundMark x1="82292" y1="84167" x2="88021" y2="85093"/>
                        <a14:foregroundMark x1="88021" y1="85093" x2="92344" y2="88611"/>
                        <a14:foregroundMark x1="92344" y1="88611" x2="92344" y2="88611"/>
                        <a14:foregroundMark x1="9063" y1="68426" x2="13438" y2="75278"/>
                        <a14:foregroundMark x1="13438" y1="75278" x2="23229" y2="84259"/>
                        <a14:foregroundMark x1="23229" y1="84259" x2="26563" y2="90370"/>
                        <a14:foregroundMark x1="26563" y1="90370" x2="31250" y2="91667"/>
                        <a14:foregroundMark x1="31250" y1="91667" x2="49427" y2="88796"/>
                        <a14:foregroundMark x1="66302" y1="27130" x2="69740" y2="28333"/>
                        <a14:foregroundMark x1="69531" y1="27870" x2="70833" y2="19722"/>
                        <a14:foregroundMark x1="70833" y1="19722" x2="72135" y2="18241"/>
                        <a14:foregroundMark x1="65677" y1="27870" x2="65677" y2="27870"/>
                        <a14:foregroundMark x1="65677" y1="27130" x2="66354" y2="27778"/>
                        <a14:foregroundMark x1="75885" y1="29815" x2="78438" y2="29815"/>
                        <a14:foregroundMark x1="70260" y1="22130" x2="69531" y2="26759"/>
                        <a14:foregroundMark x1="66302" y1="32130" x2="70938" y2="31759"/>
                        <a14:foregroundMark x1="70938" y1="31759" x2="71094" y2="31759"/>
                        <a14:foregroundMark x1="75052" y1="35000" x2="77604" y2="33889"/>
                        <a14:foregroundMark x1="67031" y1="41111" x2="68281" y2="40370"/>
                        <a14:foregroundMark x1="67083" y1="43796" x2="69115" y2="42500"/>
                        <a14:foregroundMark x1="6927" y1="68426" x2="10729" y2="69815"/>
                        <a14:foregroundMark x1="9427" y1="72315" x2="8646" y2="75370"/>
                        <a14:foregroundMark x1="15833" y1="86296" x2="25000" y2="92222"/>
                        <a14:foregroundMark x1="25000" y1="92222" x2="27187" y2="91667"/>
                        <a14:foregroundMark x1="23698" y1="92315" x2="26198" y2="94074"/>
                        <a14:foregroundMark x1="94896" y1="89074" x2="94896" y2="89074"/>
                        <a14:foregroundMark x1="87031" y1="80926" x2="98542" y2="90833"/>
                        <a14:backgroundMark x1="75938" y1="33056" x2="75938" y2="33056"/>
                        <a14:backgroundMark x1="67344" y1="42778" x2="67344" y2="42778"/>
                        <a14:backgroundMark x1="68281" y1="42315" x2="68281" y2="42315"/>
                        <a14:backgroundMark x1="3854" y1="95648" x2="14063" y2="95926"/>
                        <a14:backgroundMark x1="14063" y1="95926" x2="18750" y2="95833"/>
                        <a14:backgroundMark x1="18750" y1="95833" x2="23646" y2="95926"/>
                        <a14:backgroundMark x1="23646" y1="95926" x2="29479" y2="95556"/>
                        <a14:backgroundMark x1="68854" y1="30370" x2="68854" y2="30370"/>
                      </a14:backgroundRemoval>
                    </a14:imgEffect>
                  </a14:imgLayer>
                </a14:imgProps>
              </a:ext>
            </a:extLst>
          </a:blip>
          <a:srcRect l="2958" t="16146" b="6178"/>
          <a:stretch/>
        </p:blipFill>
        <p:spPr>
          <a:xfrm>
            <a:off x="4589092" y="3434802"/>
            <a:ext cx="7602908" cy="3423197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DD384F6C-430E-4382-8604-84564C5A6EEB}"/>
              </a:ext>
            </a:extLst>
          </p:cNvPr>
          <p:cNvSpPr txBox="1"/>
          <p:nvPr/>
        </p:nvSpPr>
        <p:spPr>
          <a:xfrm>
            <a:off x="620785" y="327170"/>
            <a:ext cx="242441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6000" dirty="0">
                <a:latin typeface="Enchanted Land" panose="02000500000000000000" pitchFamily="2" charset="0"/>
              </a:rPr>
              <a:t>Showcase</a:t>
            </a:r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AAB0889F-EB3C-4CA3-A3C2-6DF03C07209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7500" b="83704" l="26302" r="48594">
                        <a14:foregroundMark x1="27396" y1="33241" x2="39688" y2="30278"/>
                        <a14:foregroundMark x1="39688" y1="30278" x2="47500" y2="33981"/>
                        <a14:foregroundMark x1="47500" y1="33981" x2="47865" y2="41389"/>
                        <a14:foregroundMark x1="47865" y1="41389" x2="45833" y2="56111"/>
                        <a14:foregroundMark x1="45833" y1="56111" x2="46719" y2="78426"/>
                        <a14:foregroundMark x1="46719" y1="78426" x2="35000" y2="82037"/>
                        <a14:foregroundMark x1="35000" y1="82037" x2="30729" y2="80278"/>
                        <a14:foregroundMark x1="30729" y1="80278" x2="28125" y2="75000"/>
                        <a14:foregroundMark x1="28125" y1="75000" x2="29063" y2="34722"/>
                        <a14:foregroundMark x1="29219" y1="78981" x2="28542" y2="78056"/>
                        <a14:foregroundMark x1="27448" y1="77593" x2="27083" y2="70278"/>
                        <a14:foregroundMark x1="27083" y1="70278" x2="27292" y2="67870"/>
                        <a14:foregroundMark x1="27813" y1="68611" x2="27187" y2="52870"/>
                        <a14:foregroundMark x1="28021" y1="51574" x2="27292" y2="33611"/>
                        <a14:foregroundMark x1="31875" y1="30000" x2="39844" y2="27500"/>
                        <a14:foregroundMark x1="39844" y1="27500" x2="41823" y2="28333"/>
                        <a14:foregroundMark x1="33906" y1="82407" x2="37917" y2="82037"/>
                        <a14:foregroundMark x1="37917" y1="82037" x2="38125" y2="82963"/>
                        <a14:foregroundMark x1="38802" y1="83519" x2="35781" y2="82685"/>
                        <a14:foregroundMark x1="27135" y1="42037" x2="27396" y2="52500"/>
                        <a14:foregroundMark x1="27187" y1="46111" x2="27240" y2="54907"/>
                        <a14:foregroundMark x1="27500" y1="48796" x2="26458" y2="56019"/>
                        <a14:foregroundMark x1="26458" y1="56019" x2="26563" y2="56481"/>
                        <a14:foregroundMark x1="26615" y1="48056" x2="27031" y2="56759"/>
                        <a14:foregroundMark x1="47188" y1="46111" x2="47292" y2="55370"/>
                        <a14:foregroundMark x1="47396" y1="45741" x2="48177" y2="53056"/>
                        <a14:foregroundMark x1="47344" y1="38056" x2="48281" y2="35741"/>
                        <a14:foregroundMark x1="47813" y1="33519" x2="47552" y2="32130"/>
                        <a14:foregroundMark x1="31667" y1="28889" x2="33594" y2="27870"/>
                        <a14:foregroundMark x1="32135" y1="28241" x2="32552" y2="27500"/>
                        <a14:foregroundMark x1="47813" y1="56481" x2="48594" y2="60185"/>
                        <a14:foregroundMark x1="27240" y1="76944" x2="26563" y2="73148"/>
                        <a14:foregroundMark x1="27031" y1="75185" x2="28542" y2="78889"/>
                        <a14:foregroundMark x1="29531" y1="80463" x2="33281" y2="82593"/>
                        <a14:foregroundMark x1="33281" y1="82593" x2="33438" y2="82593"/>
                        <a14:foregroundMark x1="48073" y1="44259" x2="48594" y2="46296"/>
                        <a14:foregroundMark x1="47708" y1="36852" x2="48594" y2="36759"/>
                        <a14:foregroundMark x1="48438" y1="49722" x2="48490" y2="52778"/>
                        <a14:foregroundMark x1="33542" y1="27500" x2="33854" y2="27500"/>
                        <a14:foregroundMark x1="38698" y1="83333" x2="39531" y2="83333"/>
                        <a14:backgroundMark x1="39583" y1="84167" x2="40156" y2="84259"/>
                      </a14:backgroundRemoval>
                    </a14:imgEffect>
                  </a14:imgLayer>
                </a14:imgProps>
              </a:ext>
            </a:extLst>
          </a:blip>
          <a:srcRect l="24949" t="24217" r="50000" b="14694"/>
          <a:stretch/>
        </p:blipFill>
        <p:spPr>
          <a:xfrm>
            <a:off x="9597006" y="38237"/>
            <a:ext cx="2483275" cy="3406287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90409018-6B19-49B5-9203-6D0E9C2782D8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26019" b="88704" l="16979" r="44115">
                        <a14:foregroundMark x1="39479" y1="28981" x2="30938" y2="27037"/>
                        <a14:foregroundMark x1="30938" y1="27037" x2="22396" y2="28426"/>
                        <a14:foregroundMark x1="22396" y1="28426" x2="18802" y2="33333"/>
                        <a14:foregroundMark x1="18802" y1="33333" x2="19219" y2="41574"/>
                        <a14:foregroundMark x1="19219" y1="41574" x2="21927" y2="47500"/>
                        <a14:foregroundMark x1="21927" y1="47500" x2="22604" y2="55370"/>
                        <a14:foregroundMark x1="22604" y1="55370" x2="20104" y2="61574"/>
                        <a14:foregroundMark x1="20104" y1="61574" x2="23802" y2="68889"/>
                        <a14:foregroundMark x1="23802" y1="68889" x2="25521" y2="75463"/>
                        <a14:foregroundMark x1="25521" y1="75463" x2="22188" y2="80556"/>
                        <a14:foregroundMark x1="22188" y1="80556" x2="27604" y2="86111"/>
                        <a14:foregroundMark x1="27604" y1="86111" x2="32083" y2="87037"/>
                        <a14:foregroundMark x1="32083" y1="87037" x2="39479" y2="82593"/>
                        <a14:foregroundMark x1="41302" y1="31111" x2="37917" y2="27315"/>
                        <a14:foregroundMark x1="37917" y1="27315" x2="33542" y2="26111"/>
                        <a14:foregroundMark x1="33542" y1="26111" x2="23281" y2="28056"/>
                        <a14:foregroundMark x1="18200" y1="54595" x2="18594" y2="75463"/>
                        <a14:foregroundMark x1="18162" y1="52597" x2="18197" y2="54448"/>
                        <a14:foregroundMark x1="17865" y1="36852" x2="18162" y2="52569"/>
                        <a14:foregroundMark x1="18594" y1="75463" x2="20417" y2="81574"/>
                        <a14:foregroundMark x1="20417" y1="81574" x2="22135" y2="84815"/>
                        <a14:foregroundMark x1="18906" y1="77778" x2="20625" y2="84074"/>
                        <a14:foregroundMark x1="20625" y1="84074" x2="32500" y2="88519"/>
                        <a14:foregroundMark x1="32500" y1="88519" x2="40313" y2="86852"/>
                        <a14:foregroundMark x1="40313" y1="86852" x2="40365" y2="86852"/>
                        <a14:foregroundMark x1="33229" y1="88704" x2="19258" y2="86317"/>
                        <a14:foregroundMark x1="22031" y1="86389" x2="27240" y2="88519"/>
                        <a14:foregroundMark x1="20938" y1="87963" x2="18177" y2="82870"/>
                        <a14:foregroundMark x1="18177" y1="82870" x2="21458" y2="87685"/>
                        <a14:foregroundMark x1="21458" y1="87685" x2="21510" y2="87685"/>
                        <a14:foregroundMark x1="17708" y1="81759" x2="20573" y2="87037"/>
                        <a14:foregroundMark x1="20573" y1="87037" x2="20781" y2="87130"/>
                        <a14:foregroundMark x1="17865" y1="41944" x2="17526" y2="52456"/>
                        <a14:backgroundMark x1="17135" y1="65833" x2="17135" y2="65833"/>
                        <a14:backgroundMark x1="16979" y1="61667" x2="16927" y2="69630"/>
                        <a14:backgroundMark x1="16979" y1="60926" x2="17135" y2="61296"/>
                        <a14:backgroundMark x1="17083" y1="60926" x2="17083" y2="58426"/>
                        <a14:backgroundMark x1="16927" y1="57870" x2="17344" y2="60278"/>
                        <a14:backgroundMark x1="17188" y1="57037" x2="17188" y2="56111"/>
                        <a14:backgroundMark x1="17135" y1="57222" x2="17188" y2="54815"/>
                        <a14:backgroundMark x1="17188" y1="53704" x2="17188" y2="57593"/>
                        <a14:backgroundMark x1="18438" y1="86111" x2="19010" y2="86759"/>
                        <a14:backgroundMark x1="19948" y1="88704" x2="20781" y2="88889"/>
                        <a14:backgroundMark x1="17292" y1="55556" x2="17292" y2="57037"/>
                        <a14:backgroundMark x1="16979" y1="58704" x2="17188" y2="54074"/>
                        <a14:backgroundMark x1="17344" y1="54167" x2="17188" y2="55648"/>
                        <a14:backgroundMark x1="17135" y1="53056" x2="17500" y2="53611"/>
                        <a14:backgroundMark x1="17292" y1="55741" x2="17292" y2="56852"/>
                      </a14:backgroundRemoval>
                    </a14:imgEffect>
                  </a14:imgLayer>
                </a14:imgProps>
              </a:ext>
            </a:extLst>
          </a:blip>
          <a:srcRect l="16377" t="23401" r="52781" b="8299"/>
          <a:stretch/>
        </p:blipFill>
        <p:spPr>
          <a:xfrm>
            <a:off x="1226686" y="4176723"/>
            <a:ext cx="2152498" cy="2681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4805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>
            <a:extLst>
              <a:ext uri="{FF2B5EF4-FFF2-40B4-BE49-F238E27FC236}">
                <a16:creationId xmlns:a16="http://schemas.microsoft.com/office/drawing/2014/main" id="{EFD0EF46-2249-4CF8-A2B3-0D3A92555B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739" t="22140" r="24243" b="6422"/>
          <a:stretch/>
        </p:blipFill>
        <p:spPr>
          <a:xfrm flipH="1">
            <a:off x="2672770" y="0"/>
            <a:ext cx="3781667" cy="4899172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53E9EEDF-A266-40A6-A160-DD947CDF36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6389" b="67407" l="38333" r="54323">
                        <a14:foregroundMark x1="39427" y1="20185" x2="39427" y2="20185"/>
                        <a14:foregroundMark x1="38594" y1="17500" x2="38594" y2="17500"/>
                        <a14:foregroundMark x1="50573" y1="16574" x2="50573" y2="16574"/>
                        <a14:foregroundMark x1="54323" y1="30000" x2="54323" y2="30000"/>
                        <a14:foregroundMark x1="48073" y1="55741" x2="48073" y2="55741"/>
                        <a14:foregroundMark x1="49063" y1="56019" x2="49063" y2="56019"/>
                        <a14:foregroundMark x1="47813" y1="55093" x2="48802" y2="56481"/>
                        <a14:foregroundMark x1="49427" y1="56204" x2="50104" y2="55185"/>
                        <a14:foregroundMark x1="50938" y1="55556" x2="51667" y2="58704"/>
                        <a14:foregroundMark x1="46250" y1="61667" x2="45625" y2="67222"/>
                        <a14:foregroundMark x1="52031" y1="65370" x2="51927" y2="66574"/>
                        <a14:foregroundMark x1="52396" y1="52315" x2="52969" y2="53611"/>
                        <a14:foregroundMark x1="53333" y1="56019" x2="53333" y2="58241"/>
                        <a14:foregroundMark x1="53333" y1="58889" x2="53281" y2="59630"/>
                        <a14:foregroundMark x1="53854" y1="58148" x2="53854" y2="58426"/>
                        <a14:foregroundMark x1="38385" y1="17222" x2="38385" y2="17222"/>
                        <a14:foregroundMark x1="45313" y1="67407" x2="45313" y2="67407"/>
                        <a14:foregroundMark x1="51875" y1="67315" x2="51875" y2="67315"/>
                      </a14:backgroundRemoval>
                    </a14:imgEffect>
                  </a14:imgLayer>
                </a14:imgProps>
              </a:ext>
            </a:extLst>
          </a:blip>
          <a:srcRect l="37576" t="14347" r="44277" b="32245"/>
          <a:stretch/>
        </p:blipFill>
        <p:spPr>
          <a:xfrm>
            <a:off x="2114562" y="2716483"/>
            <a:ext cx="2501564" cy="4141517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65AC240A-681B-4725-8CF9-2964DFC6E00B}"/>
              </a:ext>
            </a:extLst>
          </p:cNvPr>
          <p:cNvSpPr txBox="1"/>
          <p:nvPr/>
        </p:nvSpPr>
        <p:spPr>
          <a:xfrm>
            <a:off x="520117" y="218114"/>
            <a:ext cx="246636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6000" dirty="0">
                <a:latin typeface="Enchanted Land" panose="02000500000000000000" pitchFamily="2" charset="0"/>
              </a:rPr>
              <a:t>Cut content</a:t>
            </a:r>
          </a:p>
        </p:txBody>
      </p:sp>
      <p:sp>
        <p:nvSpPr>
          <p:cNvPr id="3" name="Tekstvak 2">
            <a:extLst>
              <a:ext uri="{FF2B5EF4-FFF2-40B4-BE49-F238E27FC236}">
                <a16:creationId xmlns:a16="http://schemas.microsoft.com/office/drawing/2014/main" id="{8D53729A-18A6-4670-BFE1-A404F6F1A1CE}"/>
              </a:ext>
            </a:extLst>
          </p:cNvPr>
          <p:cNvSpPr txBox="1"/>
          <p:nvPr/>
        </p:nvSpPr>
        <p:spPr>
          <a:xfrm>
            <a:off x="520117" y="1233777"/>
            <a:ext cx="437905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nl-NL" sz="3000" dirty="0">
                <a:latin typeface="Enchanted Land" panose="02000500000000000000" pitchFamily="2" charset="0"/>
              </a:rPr>
              <a:t>Mini </a:t>
            </a:r>
            <a:r>
              <a:rPr lang="nl-NL" sz="3000" dirty="0" err="1">
                <a:latin typeface="Enchanted Land" panose="02000500000000000000" pitchFamily="2" charset="0"/>
              </a:rPr>
              <a:t>skeleton</a:t>
            </a:r>
            <a:endParaRPr lang="nl-NL" sz="3000" dirty="0">
              <a:latin typeface="Enchanted Land" panose="02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nl-NL" sz="3000" dirty="0">
              <a:latin typeface="Enchanted Land" panose="02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nl-NL" sz="3000" dirty="0">
                <a:latin typeface="Enchanted Land" panose="02000500000000000000" pitchFamily="2" charset="0"/>
              </a:rPr>
              <a:t>Indiana </a:t>
            </a:r>
            <a:r>
              <a:rPr lang="nl-NL" sz="3000" dirty="0" err="1">
                <a:latin typeface="Enchanted Land" panose="02000500000000000000" pitchFamily="2" charset="0"/>
              </a:rPr>
              <a:t>bones</a:t>
            </a:r>
            <a:endParaRPr lang="nl-NL" sz="3000" dirty="0">
              <a:latin typeface="Enchanted Land" panose="02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nl-NL" sz="3000" dirty="0">
              <a:latin typeface="Enchanted Land" panose="02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nl-NL" sz="3000" dirty="0">
                <a:latin typeface="Enchanted Land" panose="02000500000000000000" pitchFamily="2" charset="0"/>
              </a:rPr>
              <a:t>Cage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nl-NL" sz="3000" dirty="0">
              <a:latin typeface="Enchanted Land" panose="02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nl-NL" sz="3000" dirty="0" err="1">
                <a:latin typeface="Enchanted Land" panose="02000500000000000000" pitchFamily="2" charset="0"/>
              </a:rPr>
              <a:t>Weapon</a:t>
            </a:r>
            <a:r>
              <a:rPr lang="nl-NL" sz="3000" dirty="0">
                <a:latin typeface="Enchanted Land" panose="02000500000000000000" pitchFamily="2" charset="0"/>
              </a:rPr>
              <a:t> rack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nl-NL" sz="3000" dirty="0">
              <a:latin typeface="Enchanted Land" panose="02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nl-NL" sz="3000" dirty="0" err="1">
                <a:latin typeface="Enchanted Land" panose="02000500000000000000" pitchFamily="2" charset="0"/>
              </a:rPr>
              <a:t>Skull</a:t>
            </a:r>
            <a:r>
              <a:rPr lang="nl-NL" sz="3000" dirty="0">
                <a:latin typeface="Enchanted Land" panose="02000500000000000000" pitchFamily="2" charset="0"/>
              </a:rPr>
              <a:t> on </a:t>
            </a:r>
            <a:r>
              <a:rPr lang="nl-NL" sz="3000" dirty="0" err="1">
                <a:latin typeface="Enchanted Land" panose="02000500000000000000" pitchFamily="2" charset="0"/>
              </a:rPr>
              <a:t>wall</a:t>
            </a:r>
            <a:endParaRPr lang="nl-NL" sz="3000" dirty="0">
              <a:latin typeface="Enchanted Land" panose="02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nl-NL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nl-NL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1F0E876B-C6D5-4EC7-9F03-5F7070398A0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4954" t="16396" r="4289" b="17798"/>
          <a:stretch/>
        </p:blipFill>
        <p:spPr>
          <a:xfrm>
            <a:off x="6454437" y="6838"/>
            <a:ext cx="5659210" cy="3447875"/>
          </a:xfrm>
          <a:prstGeom prst="rect">
            <a:avLst/>
          </a:prstGeom>
        </p:spPr>
      </p:pic>
      <p:pic>
        <p:nvPicPr>
          <p:cNvPr id="8" name="Afbeelding 7">
            <a:extLst>
              <a:ext uri="{FF2B5EF4-FFF2-40B4-BE49-F238E27FC236}">
                <a16:creationId xmlns:a16="http://schemas.microsoft.com/office/drawing/2014/main" id="{4E23432E-CD57-4441-AE21-D3D55C4704D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2040" t="24955" r="18670" b="11803"/>
          <a:stretch/>
        </p:blipFill>
        <p:spPr>
          <a:xfrm>
            <a:off x="6032216" y="3372362"/>
            <a:ext cx="3842157" cy="3478800"/>
          </a:xfrm>
          <a:prstGeom prst="rect">
            <a:avLst/>
          </a:prstGeom>
        </p:spPr>
      </p:pic>
      <p:pic>
        <p:nvPicPr>
          <p:cNvPr id="6" name="Afbeelding 5">
            <a:extLst>
              <a:ext uri="{FF2B5EF4-FFF2-40B4-BE49-F238E27FC236}">
                <a16:creationId xmlns:a16="http://schemas.microsoft.com/office/drawing/2014/main" id="{7BDAB7A5-DCBF-4AEF-AE58-394ACDF10E8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42092" t="11021" r="43988" b="33469"/>
          <a:stretch/>
        </p:blipFill>
        <p:spPr>
          <a:xfrm>
            <a:off x="10144550" y="2490417"/>
            <a:ext cx="1943985" cy="4360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1791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kstvak 1">
            <a:extLst>
              <a:ext uri="{FF2B5EF4-FFF2-40B4-BE49-F238E27FC236}">
                <a16:creationId xmlns:a16="http://schemas.microsoft.com/office/drawing/2014/main" id="{3859072B-A783-4F1D-972D-5CD92E4F0D43}"/>
              </a:ext>
            </a:extLst>
          </p:cNvPr>
          <p:cNvSpPr txBox="1"/>
          <p:nvPr/>
        </p:nvSpPr>
        <p:spPr>
          <a:xfrm>
            <a:off x="486561" y="302004"/>
            <a:ext cx="22818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6000" dirty="0">
                <a:latin typeface="Enchanted Land" panose="02000500000000000000" pitchFamily="2" charset="0"/>
              </a:rPr>
              <a:t>Reflectie</a:t>
            </a:r>
          </a:p>
        </p:txBody>
      </p:sp>
      <p:sp>
        <p:nvSpPr>
          <p:cNvPr id="3" name="Tekstvak 2">
            <a:extLst>
              <a:ext uri="{FF2B5EF4-FFF2-40B4-BE49-F238E27FC236}">
                <a16:creationId xmlns:a16="http://schemas.microsoft.com/office/drawing/2014/main" id="{D5CA03ED-5787-45DF-9BE9-7E5F8B5AEF76}"/>
              </a:ext>
            </a:extLst>
          </p:cNvPr>
          <p:cNvSpPr txBox="1"/>
          <p:nvPr/>
        </p:nvSpPr>
        <p:spPr>
          <a:xfrm>
            <a:off x="486561" y="1317667"/>
            <a:ext cx="5142452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nl-NL" sz="3000" dirty="0">
                <a:latin typeface="Enchanted Land" panose="02000500000000000000" pitchFamily="2" charset="0"/>
              </a:rPr>
              <a:t>Proces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nl-NL" sz="3000" dirty="0">
              <a:latin typeface="Enchanted Land" panose="02000500000000000000" pitchFamily="2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nl-NL" sz="3000" dirty="0">
                <a:latin typeface="Enchanted Land" panose="02000500000000000000" pitchFamily="2" charset="0"/>
              </a:rPr>
              <a:t>Obstakels:</a:t>
            </a:r>
          </a:p>
          <a:p>
            <a:pPr marL="914400" lvl="1" indent="-457200">
              <a:buFont typeface="Wingdings" panose="05000000000000000000" pitchFamily="2" charset="2"/>
              <a:buChar char="v"/>
            </a:pPr>
            <a:r>
              <a:rPr lang="nl-NL" sz="3000" dirty="0" err="1">
                <a:latin typeface="Enchanted Land" panose="02000500000000000000" pitchFamily="2" charset="0"/>
              </a:rPr>
              <a:t>Lighting</a:t>
            </a:r>
            <a:r>
              <a:rPr lang="nl-NL" sz="3000" dirty="0">
                <a:latin typeface="Enchanted Land" panose="02000500000000000000" pitchFamily="2" charset="0"/>
              </a:rPr>
              <a:t> </a:t>
            </a:r>
            <a:r>
              <a:rPr lang="nl-NL" sz="3000" dirty="0" err="1">
                <a:latin typeface="Enchanted Land" panose="02000500000000000000" pitchFamily="2" charset="0"/>
              </a:rPr>
              <a:t>methods</a:t>
            </a:r>
            <a:endParaRPr lang="nl-NL" sz="3000" dirty="0">
              <a:latin typeface="Enchanted Land" panose="02000500000000000000" pitchFamily="2" charset="0"/>
            </a:endParaRPr>
          </a:p>
          <a:p>
            <a:pPr marL="914400" lvl="1" indent="-457200">
              <a:buFont typeface="Wingdings" panose="05000000000000000000" pitchFamily="2" charset="2"/>
              <a:buChar char="v"/>
            </a:pPr>
            <a:r>
              <a:rPr lang="nl-NL" sz="3000" dirty="0" err="1">
                <a:latin typeface="Enchanted Land" panose="02000500000000000000" pitchFamily="2" charset="0"/>
              </a:rPr>
              <a:t>Nested</a:t>
            </a:r>
            <a:r>
              <a:rPr lang="nl-NL" sz="3000" dirty="0">
                <a:latin typeface="Enchanted Land" panose="02000500000000000000" pitchFamily="2" charset="0"/>
              </a:rPr>
              <a:t> </a:t>
            </a:r>
            <a:r>
              <a:rPr lang="nl-NL" sz="3000" dirty="0" err="1">
                <a:latin typeface="Enchanted Land" panose="02000500000000000000" pitchFamily="2" charset="0"/>
              </a:rPr>
              <a:t>prefabs</a:t>
            </a:r>
            <a:endParaRPr lang="nl-NL" sz="3000" dirty="0">
              <a:latin typeface="Enchanted Land" panose="02000500000000000000" pitchFamily="2" charset="0"/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nl-NL" sz="3000" dirty="0">
              <a:latin typeface="Enchanted Land" panose="02000500000000000000" pitchFamily="2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nl-NL" sz="3000" dirty="0">
                <a:latin typeface="Enchanted Land" panose="02000500000000000000" pitchFamily="2" charset="0"/>
              </a:rPr>
              <a:t>In het vervolg</a:t>
            </a:r>
          </a:p>
        </p:txBody>
      </p:sp>
    </p:spTree>
    <p:extLst>
      <p:ext uri="{BB962C8B-B14F-4D97-AF65-F5344CB8AC3E}">
        <p14:creationId xmlns:p14="http://schemas.microsoft.com/office/powerpoint/2010/main" val="3694863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>
            <a:extLst>
              <a:ext uri="{FF2B5EF4-FFF2-40B4-BE49-F238E27FC236}">
                <a16:creationId xmlns:a16="http://schemas.microsoft.com/office/drawing/2014/main" id="{90E7DDA4-21D6-42C5-8B51-6188916702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651" t="17614" r="19839" b="7156"/>
          <a:stretch/>
        </p:blipFill>
        <p:spPr>
          <a:xfrm>
            <a:off x="2643931" y="217890"/>
            <a:ext cx="7323589" cy="6388663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C7694164-E255-46BD-A00B-0DB9FD973395}"/>
              </a:ext>
            </a:extLst>
          </p:cNvPr>
          <p:cNvSpPr txBox="1"/>
          <p:nvPr/>
        </p:nvSpPr>
        <p:spPr>
          <a:xfrm rot="910103">
            <a:off x="4847151" y="1401892"/>
            <a:ext cx="2217274" cy="1631216"/>
          </a:xfrm>
          <a:prstGeom prst="rect">
            <a:avLst/>
          </a:prstGeom>
          <a:noFill/>
          <a:scene3d>
            <a:camera prst="isometricOffAxis2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nl-NL" sz="10000" dirty="0">
                <a:ln w="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nchanted Land" panose="02000500000000000000" pitchFamily="2" charset="0"/>
              </a:rPr>
              <a:t>Einde</a:t>
            </a:r>
          </a:p>
        </p:txBody>
      </p:sp>
    </p:spTree>
    <p:extLst>
      <p:ext uri="{BB962C8B-B14F-4D97-AF65-F5344CB8AC3E}">
        <p14:creationId xmlns:p14="http://schemas.microsoft.com/office/powerpoint/2010/main" val="1481715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Kantoorthem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thema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th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219</TotalTime>
  <Words>56</Words>
  <Application>Microsoft Office PowerPoint</Application>
  <PresentationFormat>Breedbeeld</PresentationFormat>
  <Paragraphs>40</Paragraphs>
  <Slides>8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1</vt:i4>
      </vt:variant>
      <vt:variant>
        <vt:lpstr>Diatitels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Enchanted Land</vt:lpstr>
      <vt:lpstr>Wingdings</vt:lpstr>
      <vt:lpstr>Office Theme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Soraya Timmers</dc:creator>
  <cp:lastModifiedBy>Soraya Timmers</cp:lastModifiedBy>
  <cp:revision>27</cp:revision>
  <dcterms:created xsi:type="dcterms:W3CDTF">2018-04-24T16:52:51Z</dcterms:created>
  <dcterms:modified xsi:type="dcterms:W3CDTF">2018-04-24T21:25:43Z</dcterms:modified>
</cp:coreProperties>
</file>

<file path=docProps/thumbnail.jpeg>
</file>